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340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41" r:id="rId13"/>
    <p:sldId id="318" r:id="rId14"/>
    <p:sldId id="330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ABAP%20on%20HANA/Day%2015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5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5363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35" y="455400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97000" y="22107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0" y="965382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314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14209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71" y="1544452"/>
            <a:ext cx="10723809" cy="41238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62164" y="5811682"/>
            <a:ext cx="5810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Final output Employee Manager (Node under Node).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2574" y="775981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UI Code for Hierarchy Scenario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New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441" y="985720"/>
            <a:ext cx="106234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Hierarchical </a:t>
            </a:r>
            <a:r>
              <a:rPr lang="en-US" sz="1800" dirty="0">
                <a:solidFill>
                  <a:schemeClr val="bg1"/>
                </a:solidFill>
              </a:rPr>
              <a:t>data is defined as data sets combined with each other via hierarchical relation. Hierarchical relations exist when one data item is positioned as parent of another item.</a:t>
            </a:r>
            <a:r>
              <a:rPr lang="en-US" sz="1800" dirty="0" smtClean="0">
                <a:solidFill>
                  <a:schemeClr val="bg1"/>
                </a:solidFill>
              </a:rPr>
              <a:t> New Hierarchy Syntax: -</a:t>
            </a:r>
          </a:p>
          <a:p>
            <a:pPr lvl="0"/>
            <a:endParaRPr lang="en-US" sz="1800" dirty="0">
              <a:solidFill>
                <a:schemeClr val="bg1"/>
              </a:solidFill>
            </a:endParaRPr>
          </a:p>
          <a:p>
            <a:pPr lvl="0"/>
            <a:r>
              <a:rPr lang="en-US" sz="1800" dirty="0" smtClean="0">
                <a:solidFill>
                  <a:schemeClr val="bg1"/>
                </a:solidFill>
              </a:rPr>
              <a:t>Exercise :-</a:t>
            </a:r>
          </a:p>
          <a:p>
            <a:pPr lvl="0"/>
            <a:r>
              <a:rPr lang="en-US" sz="1800" dirty="0" smtClean="0">
                <a:solidFill>
                  <a:schemeClr val="bg1"/>
                </a:solidFill>
              </a:rPr>
              <a:t>New Hierarchy Code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21" y="1845185"/>
            <a:ext cx="5622529" cy="441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71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on Top of CDS </a:t>
            </a:r>
            <a:r>
              <a:rPr lang="en-US" sz="1800" dirty="0" smtClean="0">
                <a:solidFill>
                  <a:schemeClr val="bg1"/>
                </a:solidFill>
              </a:rPr>
              <a:t>View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New Hierarchy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4052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0735" y="21698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27" y="90872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2" y="544522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4412" y="3298949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94012" y="328498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4" name="Straight Connector 3"/>
          <p:cNvCxnSpPr>
            <a:stCxn id="2" idx="0"/>
            <a:endCxn id="9" idx="2"/>
          </p:cNvCxnSpPr>
          <p:nvPr/>
        </p:nvCxnSpPr>
        <p:spPr>
          <a:xfrm flipV="1">
            <a:off x="6886500" y="4307061"/>
            <a:ext cx="0" cy="1138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1"/>
            <a:endCxn id="10" idx="3"/>
          </p:cNvCxnSpPr>
          <p:nvPr/>
        </p:nvCxnSpPr>
        <p:spPr>
          <a:xfrm flipH="1" flipV="1">
            <a:off x="4078188" y="3789040"/>
            <a:ext cx="2016224" cy="13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0"/>
          </p:cNvCxnSpPr>
          <p:nvPr/>
        </p:nvCxnSpPr>
        <p:spPr>
          <a:xfrm rot="16200000" flipH="1">
            <a:off x="7030516" y="3154933"/>
            <a:ext cx="504056" cy="792088"/>
          </a:xfrm>
          <a:prstGeom prst="bentConnector4">
            <a:avLst>
              <a:gd name="adj1" fmla="val -120939"/>
              <a:gd name="adj2" fmla="val 1998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86500" y="4311452"/>
            <a:ext cx="2592288" cy="113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</a:p>
          <a:p>
            <a:r>
              <a:rPr lang="en-US" sz="1200" dirty="0" smtClean="0"/>
              <a:t>0..1 per Hierarchy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0.1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065552" y="3334123"/>
            <a:ext cx="2592288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                                          1..*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678589" y="3771971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0..1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6454452" y="2852936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21972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7748" y="908720"/>
            <a:ext cx="102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5672" y="238421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Classical Hierarchy </a:t>
            </a: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Scenario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2" y="954588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34120" y="22439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=""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=""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=""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=""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=""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=""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651" y="898684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3C3C3C"/>
                </a:solidFill>
                <a:hlinkClick r:id="rId4"/>
              </a:rPr>
              <a:t>CDS </a:t>
            </a:r>
            <a:r>
              <a:rPr lang="en-US" sz="2000" dirty="0">
                <a:solidFill>
                  <a:srgbClr val="3C3C3C"/>
                </a:solidFill>
                <a:hlinkClick r:id="rId4"/>
              </a:rPr>
              <a:t>Hierarchy </a:t>
            </a:r>
            <a:r>
              <a:rPr lang="en-US" sz="2000" dirty="0" smtClean="0">
                <a:solidFill>
                  <a:srgbClr val="3C3C3C"/>
                </a:solidFill>
                <a:hlinkClick r:id="rId4"/>
              </a:rPr>
              <a:t>Scenario</a:t>
            </a:r>
            <a:endParaRPr lang="en-US" sz="2000" dirty="0" smtClean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39" y="129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l="2678"/>
          <a:stretch/>
        </p:blipFill>
        <p:spPr>
          <a:xfrm>
            <a:off x="1463558" y="989726"/>
            <a:ext cx="9261707" cy="54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2688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9395</TotalTime>
  <Words>524</Words>
  <Application>Microsoft Office PowerPoint</Application>
  <PresentationFormat>Custom</PresentationFormat>
  <Paragraphs>122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Classical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New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277</cp:revision>
  <dcterms:created xsi:type="dcterms:W3CDTF">2013-09-12T13:05:01Z</dcterms:created>
  <dcterms:modified xsi:type="dcterms:W3CDTF">2021-11-12T05:28:21Z</dcterms:modified>
</cp:coreProperties>
</file>